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91" d="100"/>
          <a:sy n="91" d="100"/>
        </p:scale>
        <p:origin x="-101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9525" y="-3175"/>
            <a:ext cx="12197943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17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28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7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12194834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132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4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4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563230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535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5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D1094A9E-F951-45ED-B428-8889A86BAB2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B8A47C51-E8FC-41DE-84A2-6CC5D27690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06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lgerian" panose="04020705040A02060702" pitchFamily="82" charset="0"/>
              </a:rPr>
              <a:t>TU BIOSOCIETY </a:t>
            </a:r>
            <a:br>
              <a:rPr lang="en-US" sz="4800" dirty="0" smtClean="0">
                <a:latin typeface="Algerian" panose="04020705040A02060702" pitchFamily="82" charset="0"/>
              </a:rPr>
            </a:br>
            <a:r>
              <a:rPr lang="en-US" sz="4800" dirty="0" smtClean="0">
                <a:latin typeface="Algerian" panose="04020705040A02060702" pitchFamily="82" charset="0"/>
              </a:rPr>
              <a:t>2018-2019</a:t>
            </a:r>
            <a:endParaRPr lang="en-US" sz="4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85100" y="4064000"/>
            <a:ext cx="3929330" cy="191913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Mentorship Program 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3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466745"/>
            <a:ext cx="8897565" cy="1560716"/>
          </a:xfrm>
        </p:spPr>
        <p:txBody>
          <a:bodyPr/>
          <a:lstStyle/>
          <a:p>
            <a:pPr algn="ctr"/>
            <a:r>
              <a:rPr lang="en-US" u="sng" dirty="0" smtClean="0"/>
              <a:t>Our Aim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This program</a:t>
            </a:r>
            <a:r>
              <a:rPr lang="en-US" dirty="0"/>
              <a:t>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dirty="0" smtClean="0"/>
              <a:t>designed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assist</a:t>
            </a:r>
            <a:r>
              <a:rPr lang="en-US" dirty="0"/>
              <a:t> </a:t>
            </a:r>
            <a:r>
              <a:rPr lang="en-US" dirty="0" smtClean="0"/>
              <a:t>our</a:t>
            </a:r>
            <a:r>
              <a:rPr lang="en-US" dirty="0"/>
              <a:t> </a:t>
            </a:r>
            <a:r>
              <a:rPr lang="en-US" dirty="0" smtClean="0"/>
              <a:t>members</a:t>
            </a:r>
            <a:r>
              <a:rPr lang="en-US" dirty="0"/>
              <a:t> </a:t>
            </a:r>
            <a:r>
              <a:rPr lang="en-US" dirty="0" smtClean="0"/>
              <a:t>academically, provide</a:t>
            </a:r>
            <a:r>
              <a:rPr lang="en-US" dirty="0"/>
              <a:t> </a:t>
            </a:r>
            <a:r>
              <a:rPr lang="en-US" dirty="0" smtClean="0"/>
              <a:t>them</a:t>
            </a:r>
            <a:r>
              <a:rPr lang="en-US" dirty="0"/>
              <a:t> </a:t>
            </a:r>
            <a:r>
              <a:rPr lang="en-US" dirty="0" smtClean="0"/>
              <a:t>with</a:t>
            </a:r>
            <a:r>
              <a:rPr lang="en-US" dirty="0"/>
              <a:t> </a:t>
            </a:r>
            <a:r>
              <a:rPr lang="en-US" dirty="0" smtClean="0"/>
              <a:t>mental</a:t>
            </a:r>
            <a:r>
              <a:rPr lang="en-US" dirty="0"/>
              <a:t> </a:t>
            </a:r>
            <a:r>
              <a:rPr lang="en-US" dirty="0" smtClean="0"/>
              <a:t>support, help</a:t>
            </a:r>
            <a:r>
              <a:rPr lang="en-US" dirty="0"/>
              <a:t> </a:t>
            </a:r>
            <a:r>
              <a:rPr lang="en-US" dirty="0" smtClean="0"/>
              <a:t>them</a:t>
            </a:r>
            <a:r>
              <a:rPr lang="en-US" dirty="0"/>
              <a:t> </a:t>
            </a:r>
            <a:r>
              <a:rPr lang="en-US" dirty="0" smtClean="0"/>
              <a:t>grow</a:t>
            </a:r>
            <a:r>
              <a:rPr lang="en-US" dirty="0"/>
              <a:t> </a:t>
            </a:r>
            <a:r>
              <a:rPr lang="en-US" dirty="0" smtClean="0"/>
              <a:t>as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dirty="0"/>
              <a:t> </a:t>
            </a:r>
            <a:r>
              <a:rPr lang="en-US" dirty="0" smtClean="0"/>
              <a:t>person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ensure</a:t>
            </a:r>
            <a:r>
              <a:rPr lang="en-US" dirty="0"/>
              <a:t> </a:t>
            </a:r>
            <a:r>
              <a:rPr lang="en-US" dirty="0" smtClean="0"/>
              <a:t>that</a:t>
            </a:r>
            <a:r>
              <a:rPr lang="en-US" dirty="0"/>
              <a:t> </a:t>
            </a:r>
            <a:r>
              <a:rPr lang="en-US" dirty="0" smtClean="0"/>
              <a:t>they</a:t>
            </a:r>
            <a:r>
              <a:rPr lang="en-US" dirty="0"/>
              <a:t> </a:t>
            </a:r>
            <a:r>
              <a:rPr lang="en-US" dirty="0" smtClean="0"/>
              <a:t>make</a:t>
            </a:r>
            <a:r>
              <a:rPr lang="en-US" dirty="0"/>
              <a:t>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most</a:t>
            </a:r>
            <a:r>
              <a:rPr lang="en-US" dirty="0"/>
              <a:t> </a:t>
            </a:r>
            <a:r>
              <a:rPr lang="en-US" dirty="0" smtClean="0"/>
              <a:t>out of</a:t>
            </a:r>
            <a:r>
              <a:rPr lang="en-US" dirty="0"/>
              <a:t> </a:t>
            </a:r>
            <a:r>
              <a:rPr lang="en-US" dirty="0" smtClean="0"/>
              <a:t>these</a:t>
            </a:r>
            <a:r>
              <a:rPr lang="en-US" dirty="0"/>
              <a:t> </a:t>
            </a:r>
            <a:r>
              <a:rPr lang="en-US" dirty="0" smtClean="0"/>
              <a:t>4</a:t>
            </a:r>
            <a:r>
              <a:rPr lang="en-US" dirty="0"/>
              <a:t> </a:t>
            </a:r>
            <a:r>
              <a:rPr lang="en-US" dirty="0" smtClean="0"/>
              <a:t>years.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We are here to provide you with guidance and help you achieve </a:t>
            </a:r>
            <a:r>
              <a:rPr lang="en-US" dirty="0" smtClean="0"/>
              <a:t>your goals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We aim to create a safe space for you to share your problems and express yourself without hesitation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0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The Process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We have 8 E-board members pursuing different careers in the sciences and come from different backgrounds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We will provide you with our information and share our stories with you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Then you choose your mentor based on whom you resonate the most with and that person will then become your mentor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Lastly, you will have to fill out the google form located on our website: </a:t>
            </a:r>
            <a:r>
              <a:rPr lang="en-US" b="1" dirty="0" smtClean="0"/>
              <a:t>tubiosociety.weebly.com</a:t>
            </a:r>
            <a:r>
              <a:rPr lang="en-US" dirty="0" smtClean="0"/>
              <a:t> under </a:t>
            </a:r>
            <a:r>
              <a:rPr lang="en-US" b="1" dirty="0" smtClean="0"/>
              <a:t>RESOURCES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100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After you</a:t>
            </a:r>
            <a:r>
              <a:rPr lang="en-US" u="sng" dirty="0"/>
              <a:t> </a:t>
            </a:r>
            <a:r>
              <a:rPr lang="en-US" u="sng" dirty="0" smtClean="0"/>
              <a:t>complete</a:t>
            </a:r>
            <a:r>
              <a:rPr lang="en-US" u="sng" dirty="0"/>
              <a:t> </a:t>
            </a:r>
            <a:r>
              <a:rPr lang="en-US" u="sng" dirty="0" smtClean="0"/>
              <a:t>the</a:t>
            </a:r>
            <a:r>
              <a:rPr lang="en-US" u="sng" dirty="0"/>
              <a:t> </a:t>
            </a:r>
            <a:r>
              <a:rPr lang="en-US" u="sng" dirty="0" smtClean="0"/>
              <a:t>process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Each E‐board member</a:t>
            </a:r>
            <a:r>
              <a:rPr lang="en-US" dirty="0"/>
              <a:t> </a:t>
            </a:r>
            <a:r>
              <a:rPr lang="en-US" dirty="0" smtClean="0"/>
              <a:t>will</a:t>
            </a:r>
            <a:r>
              <a:rPr lang="en-US" dirty="0"/>
              <a:t> </a:t>
            </a:r>
            <a:r>
              <a:rPr lang="en-US" dirty="0" smtClean="0"/>
              <a:t>be</a:t>
            </a:r>
            <a:r>
              <a:rPr lang="en-US" dirty="0"/>
              <a:t> </a:t>
            </a:r>
            <a:r>
              <a:rPr lang="en-US" dirty="0" smtClean="0"/>
              <a:t>mentoring</a:t>
            </a:r>
            <a:r>
              <a:rPr lang="en-US" dirty="0"/>
              <a:t> </a:t>
            </a:r>
            <a:r>
              <a:rPr lang="en-US" dirty="0" smtClean="0"/>
              <a:t>15</a:t>
            </a:r>
            <a:r>
              <a:rPr lang="en-US" dirty="0"/>
              <a:t> </a:t>
            </a:r>
            <a:r>
              <a:rPr lang="en-US" dirty="0" smtClean="0"/>
              <a:t>people</a:t>
            </a:r>
            <a:r>
              <a:rPr lang="en-US" dirty="0"/>
              <a:t> </a:t>
            </a:r>
            <a:r>
              <a:rPr lang="en-US" dirty="0" smtClean="0"/>
              <a:t>per</a:t>
            </a:r>
            <a:r>
              <a:rPr lang="en-US" dirty="0"/>
              <a:t> </a:t>
            </a:r>
            <a:r>
              <a:rPr lang="en-US" dirty="0" smtClean="0"/>
              <a:t>semester.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After you</a:t>
            </a:r>
            <a:r>
              <a:rPr lang="en-US" dirty="0"/>
              <a:t> </a:t>
            </a:r>
            <a:r>
              <a:rPr lang="en-US" dirty="0" smtClean="0"/>
              <a:t>fill</a:t>
            </a:r>
            <a:r>
              <a:rPr lang="en-US" dirty="0"/>
              <a:t> </a:t>
            </a:r>
            <a:r>
              <a:rPr lang="en-US" dirty="0" smtClean="0"/>
              <a:t>out</a:t>
            </a:r>
            <a:r>
              <a:rPr lang="en-US" dirty="0"/>
              <a:t>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Google</a:t>
            </a:r>
            <a:r>
              <a:rPr lang="en-US" dirty="0"/>
              <a:t> </a:t>
            </a:r>
            <a:r>
              <a:rPr lang="en-US" dirty="0" smtClean="0"/>
              <a:t>form, the</a:t>
            </a:r>
            <a:r>
              <a:rPr lang="en-US" dirty="0"/>
              <a:t> </a:t>
            </a:r>
            <a:r>
              <a:rPr lang="en-US" dirty="0" smtClean="0"/>
              <a:t>E‐board member</a:t>
            </a:r>
            <a:r>
              <a:rPr lang="en-US" dirty="0"/>
              <a:t> </a:t>
            </a:r>
            <a:r>
              <a:rPr lang="en-US" dirty="0" smtClean="0"/>
              <a:t>will</a:t>
            </a:r>
            <a:r>
              <a:rPr lang="en-US" dirty="0"/>
              <a:t> </a:t>
            </a:r>
            <a:r>
              <a:rPr lang="en-US" dirty="0" smtClean="0"/>
              <a:t>notify</a:t>
            </a:r>
            <a:r>
              <a:rPr lang="en-US" dirty="0"/>
              <a:t> </a:t>
            </a:r>
            <a:r>
              <a:rPr lang="en-US" dirty="0" smtClean="0"/>
              <a:t>you</a:t>
            </a:r>
            <a:r>
              <a:rPr lang="en-US" dirty="0"/>
              <a:t> </a:t>
            </a:r>
            <a:r>
              <a:rPr lang="en-US" dirty="0" smtClean="0"/>
              <a:t>if</a:t>
            </a:r>
            <a:r>
              <a:rPr lang="en-US" dirty="0"/>
              <a:t> </a:t>
            </a:r>
            <a:r>
              <a:rPr lang="en-US" dirty="0" smtClean="0"/>
              <a:t>they</a:t>
            </a:r>
            <a:r>
              <a:rPr lang="en-US" dirty="0"/>
              <a:t> </a:t>
            </a:r>
            <a:r>
              <a:rPr lang="en-US" dirty="0" smtClean="0"/>
              <a:t>still</a:t>
            </a:r>
            <a:r>
              <a:rPr lang="en-US" dirty="0"/>
              <a:t> </a:t>
            </a:r>
            <a:r>
              <a:rPr lang="en-US" dirty="0" smtClean="0"/>
              <a:t>have any</a:t>
            </a:r>
            <a:r>
              <a:rPr lang="en-US" dirty="0"/>
              <a:t> </a:t>
            </a:r>
            <a:r>
              <a:rPr lang="en-US" dirty="0" smtClean="0"/>
              <a:t>spaces left.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Once you</a:t>
            </a:r>
            <a:r>
              <a:rPr lang="en-US" dirty="0"/>
              <a:t> </a:t>
            </a:r>
            <a:r>
              <a:rPr lang="en-US" dirty="0" smtClean="0"/>
              <a:t>are</a:t>
            </a:r>
            <a:r>
              <a:rPr lang="en-US" dirty="0"/>
              <a:t> </a:t>
            </a:r>
            <a:r>
              <a:rPr lang="en-US" dirty="0" smtClean="0"/>
              <a:t>approved, you</a:t>
            </a:r>
            <a:r>
              <a:rPr lang="en-US" dirty="0"/>
              <a:t> </a:t>
            </a:r>
            <a:r>
              <a:rPr lang="en-US" dirty="0" smtClean="0"/>
              <a:t>will</a:t>
            </a:r>
            <a:r>
              <a:rPr lang="en-US" dirty="0"/>
              <a:t> </a:t>
            </a:r>
            <a:r>
              <a:rPr lang="en-US" dirty="0" smtClean="0"/>
              <a:t>then</a:t>
            </a:r>
            <a:r>
              <a:rPr lang="en-US" dirty="0"/>
              <a:t> </a:t>
            </a:r>
            <a:r>
              <a:rPr lang="en-US" dirty="0" smtClean="0"/>
              <a:t>be</a:t>
            </a:r>
            <a:r>
              <a:rPr lang="en-US" dirty="0"/>
              <a:t> </a:t>
            </a:r>
            <a:r>
              <a:rPr lang="en-US" dirty="0" smtClean="0"/>
              <a:t>coordinating</a:t>
            </a:r>
            <a:r>
              <a:rPr lang="en-US" dirty="0"/>
              <a:t> </a:t>
            </a:r>
            <a:r>
              <a:rPr lang="en-US" dirty="0" smtClean="0"/>
              <a:t>with</a:t>
            </a:r>
            <a:r>
              <a:rPr lang="en-US" dirty="0"/>
              <a:t> </a:t>
            </a:r>
            <a:r>
              <a:rPr lang="en-US" dirty="0" smtClean="0"/>
              <a:t>your</a:t>
            </a:r>
            <a:r>
              <a:rPr lang="en-US" dirty="0"/>
              <a:t> </a:t>
            </a:r>
            <a:r>
              <a:rPr lang="en-US" dirty="0" smtClean="0"/>
              <a:t>mentor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scheduling</a:t>
            </a:r>
            <a:r>
              <a:rPr lang="en-US" dirty="0"/>
              <a:t> </a:t>
            </a:r>
            <a:r>
              <a:rPr lang="en-US" dirty="0" smtClean="0"/>
              <a:t>meetings</a:t>
            </a:r>
            <a:r>
              <a:rPr lang="en-US" dirty="0"/>
              <a:t> </a:t>
            </a:r>
            <a:r>
              <a:rPr lang="en-US" dirty="0" smtClean="0"/>
              <a:t>based</a:t>
            </a:r>
            <a:r>
              <a:rPr lang="en-US" dirty="0"/>
              <a:t> </a:t>
            </a:r>
            <a:r>
              <a:rPr lang="en-US" dirty="0" smtClean="0"/>
              <a:t>on</a:t>
            </a:r>
            <a:r>
              <a:rPr lang="en-US" dirty="0"/>
              <a:t> </a:t>
            </a:r>
            <a:r>
              <a:rPr lang="en-US" dirty="0" smtClean="0"/>
              <a:t>your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your</a:t>
            </a:r>
            <a:r>
              <a:rPr lang="en-US" dirty="0"/>
              <a:t> </a:t>
            </a:r>
            <a:r>
              <a:rPr lang="en-US" dirty="0" smtClean="0"/>
              <a:t>mentor’s</a:t>
            </a:r>
            <a:r>
              <a:rPr lang="en-US" dirty="0"/>
              <a:t> </a:t>
            </a:r>
            <a:r>
              <a:rPr lang="en-US" dirty="0" smtClean="0"/>
              <a:t>available</a:t>
            </a:r>
            <a:r>
              <a:rPr lang="en-US" dirty="0"/>
              <a:t> </a:t>
            </a:r>
            <a:r>
              <a:rPr lang="en-US" dirty="0" smtClean="0"/>
              <a:t>times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IMPORTANT !!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THIS IS</a:t>
            </a:r>
            <a:r>
              <a:rPr lang="en-US" sz="2400" dirty="0"/>
              <a:t> </a:t>
            </a:r>
            <a:r>
              <a:rPr lang="en-US" sz="2400" dirty="0" smtClean="0"/>
              <a:t>NOT</a:t>
            </a:r>
            <a:r>
              <a:rPr lang="en-US" sz="2400" dirty="0"/>
              <a:t> </a:t>
            </a:r>
            <a:r>
              <a:rPr lang="en-US" sz="2400" dirty="0" smtClean="0"/>
              <a:t>A</a:t>
            </a:r>
            <a:r>
              <a:rPr lang="en-US" sz="2400" dirty="0"/>
              <a:t> </a:t>
            </a:r>
            <a:r>
              <a:rPr lang="en-US" sz="2400" dirty="0" smtClean="0"/>
              <a:t>MANDATORY</a:t>
            </a:r>
            <a:r>
              <a:rPr lang="en-US" sz="2400" dirty="0"/>
              <a:t> </a:t>
            </a:r>
            <a:r>
              <a:rPr lang="en-US" sz="2400" dirty="0" smtClean="0"/>
              <a:t>PROGRAM. THIS</a:t>
            </a:r>
            <a:r>
              <a:rPr lang="en-US" sz="2400" dirty="0"/>
              <a:t> </a:t>
            </a:r>
            <a:r>
              <a:rPr lang="en-US" sz="2400" dirty="0" smtClean="0"/>
              <a:t>PROGRAM</a:t>
            </a:r>
            <a:r>
              <a:rPr lang="en-US" sz="2400" dirty="0"/>
              <a:t> </a:t>
            </a:r>
            <a:r>
              <a:rPr lang="en-US" sz="2400" dirty="0" smtClean="0"/>
              <a:t>IS</a:t>
            </a:r>
            <a:r>
              <a:rPr lang="en-US" sz="2400" dirty="0"/>
              <a:t> </a:t>
            </a:r>
            <a:r>
              <a:rPr lang="en-US" sz="2400" dirty="0" smtClean="0"/>
              <a:t>SIMPLY</a:t>
            </a:r>
            <a:r>
              <a:rPr lang="en-US" sz="2400" dirty="0"/>
              <a:t> </a:t>
            </a:r>
            <a:r>
              <a:rPr lang="en-US" sz="2400" dirty="0" smtClean="0"/>
              <a:t>DESGINED</a:t>
            </a:r>
            <a:r>
              <a:rPr lang="en-US" sz="2400" dirty="0"/>
              <a:t>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HELP</a:t>
            </a:r>
            <a:r>
              <a:rPr lang="en-US" sz="2400" dirty="0"/>
              <a:t> </a:t>
            </a:r>
            <a:r>
              <a:rPr lang="en-US" sz="2400" dirty="0" smtClean="0"/>
              <a:t>YOU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PROVIDE</a:t>
            </a:r>
            <a:r>
              <a:rPr lang="en-US" sz="2400" dirty="0"/>
              <a:t> </a:t>
            </a:r>
            <a:r>
              <a:rPr lang="en-US" sz="2400" dirty="0" smtClean="0"/>
              <a:t>YOU</a:t>
            </a:r>
            <a:r>
              <a:rPr lang="en-US" sz="2400" dirty="0"/>
              <a:t> </a:t>
            </a:r>
            <a:r>
              <a:rPr lang="en-US" sz="2400" dirty="0" smtClean="0"/>
              <a:t>WITH</a:t>
            </a:r>
            <a:r>
              <a:rPr lang="en-US" sz="2400" dirty="0"/>
              <a:t> </a:t>
            </a:r>
            <a:r>
              <a:rPr lang="en-US" sz="2400" dirty="0" smtClean="0"/>
              <a:t>A</a:t>
            </a:r>
            <a:r>
              <a:rPr lang="en-US" sz="2400" dirty="0"/>
              <a:t> </a:t>
            </a:r>
            <a:r>
              <a:rPr lang="en-US" sz="2400" dirty="0" smtClean="0"/>
              <a:t>SUPPORT</a:t>
            </a:r>
            <a:r>
              <a:rPr lang="en-US" sz="2400" dirty="0"/>
              <a:t> </a:t>
            </a:r>
            <a:r>
              <a:rPr lang="en-US" sz="2400" dirty="0" smtClean="0"/>
              <a:t>SYSTEM. WE</a:t>
            </a:r>
            <a:r>
              <a:rPr lang="en-US" sz="2400" dirty="0"/>
              <a:t> </a:t>
            </a:r>
            <a:r>
              <a:rPr lang="en-US" sz="2400" dirty="0" smtClean="0"/>
              <a:t>DO</a:t>
            </a:r>
            <a:r>
              <a:rPr lang="en-US" sz="2400" dirty="0"/>
              <a:t> </a:t>
            </a:r>
            <a:r>
              <a:rPr lang="en-US" sz="2400" dirty="0" smtClean="0"/>
              <a:t>NOT</a:t>
            </a:r>
            <a:r>
              <a:rPr lang="en-US" sz="2400" dirty="0"/>
              <a:t> </a:t>
            </a:r>
            <a:r>
              <a:rPr lang="en-US" sz="2400" dirty="0" smtClean="0"/>
              <a:t>HAVE</a:t>
            </a:r>
            <a:r>
              <a:rPr lang="en-US" sz="2400" dirty="0"/>
              <a:t> </a:t>
            </a:r>
            <a:r>
              <a:rPr lang="en-US" sz="2400" dirty="0" smtClean="0"/>
              <a:t>THE</a:t>
            </a:r>
            <a:r>
              <a:rPr lang="en-US" sz="2400" dirty="0"/>
              <a:t> </a:t>
            </a:r>
            <a:r>
              <a:rPr lang="en-US" sz="2400" dirty="0" smtClean="0"/>
              <a:t>AUTHORIY</a:t>
            </a:r>
            <a:r>
              <a:rPr lang="en-US" sz="2400" dirty="0"/>
              <a:t>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PLAN</a:t>
            </a:r>
            <a:r>
              <a:rPr lang="en-US" sz="2400" dirty="0"/>
              <a:t> </a:t>
            </a:r>
            <a:r>
              <a:rPr lang="en-US" sz="2400" dirty="0" smtClean="0"/>
              <a:t>YOUR</a:t>
            </a:r>
            <a:r>
              <a:rPr lang="en-US" sz="2400" dirty="0"/>
              <a:t> </a:t>
            </a:r>
            <a:r>
              <a:rPr lang="en-US" sz="2400" dirty="0" smtClean="0"/>
              <a:t>CLASSES</a:t>
            </a:r>
            <a:r>
              <a:rPr lang="en-US" sz="2400" dirty="0"/>
              <a:t> </a:t>
            </a:r>
            <a:r>
              <a:rPr lang="en-US" sz="2400" dirty="0" smtClean="0"/>
              <a:t>OR</a:t>
            </a:r>
            <a:r>
              <a:rPr lang="en-US" sz="2400" dirty="0"/>
              <a:t> </a:t>
            </a:r>
            <a:r>
              <a:rPr lang="en-US" sz="2400" dirty="0" smtClean="0"/>
              <a:t>ACADEMIC</a:t>
            </a:r>
            <a:r>
              <a:rPr lang="en-US" sz="2400" dirty="0"/>
              <a:t> </a:t>
            </a:r>
            <a:r>
              <a:rPr lang="en-US" sz="2400" dirty="0" smtClean="0"/>
              <a:t>ROUTE. WE</a:t>
            </a:r>
            <a:r>
              <a:rPr lang="en-US" sz="2400" dirty="0"/>
              <a:t> </a:t>
            </a:r>
            <a:r>
              <a:rPr lang="en-US" sz="2400" dirty="0" smtClean="0"/>
              <a:t>ARE</a:t>
            </a:r>
            <a:r>
              <a:rPr lang="en-US" sz="2400" dirty="0"/>
              <a:t> </a:t>
            </a:r>
            <a:r>
              <a:rPr lang="en-US" sz="2400" dirty="0" smtClean="0"/>
              <a:t>JUST</a:t>
            </a:r>
            <a:r>
              <a:rPr lang="en-US" sz="2400" dirty="0"/>
              <a:t> </a:t>
            </a:r>
            <a:r>
              <a:rPr lang="en-US" sz="2400" dirty="0" smtClean="0"/>
              <a:t>HERE</a:t>
            </a:r>
            <a:r>
              <a:rPr lang="en-US" sz="2400" dirty="0"/>
              <a:t>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GIVE</a:t>
            </a:r>
            <a:r>
              <a:rPr lang="en-US" sz="2400" dirty="0"/>
              <a:t> </a:t>
            </a:r>
            <a:r>
              <a:rPr lang="en-US" sz="2400" dirty="0" smtClean="0"/>
              <a:t>YOU</a:t>
            </a:r>
            <a:r>
              <a:rPr lang="en-US" sz="2400" dirty="0"/>
              <a:t> </a:t>
            </a:r>
            <a:r>
              <a:rPr lang="en-US" sz="2400" dirty="0" smtClean="0"/>
              <a:t>SUGGESTIONS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SHARE</a:t>
            </a:r>
            <a:r>
              <a:rPr lang="en-US" sz="2400" dirty="0"/>
              <a:t> </a:t>
            </a:r>
            <a:r>
              <a:rPr lang="en-US" sz="2400" dirty="0" smtClean="0"/>
              <a:t>OUR</a:t>
            </a:r>
            <a:r>
              <a:rPr lang="en-US" sz="2400" dirty="0"/>
              <a:t> </a:t>
            </a:r>
            <a:r>
              <a:rPr lang="en-US" sz="2400" dirty="0" smtClean="0"/>
              <a:t>EXPERIENCES</a:t>
            </a:r>
            <a:r>
              <a:rPr lang="en-US" sz="2400" dirty="0"/>
              <a:t> </a:t>
            </a:r>
            <a:r>
              <a:rPr lang="en-US" sz="2400" dirty="0" smtClean="0"/>
              <a:t>WITH</a:t>
            </a:r>
            <a:r>
              <a:rPr lang="en-US" sz="2400" dirty="0"/>
              <a:t> </a:t>
            </a:r>
            <a:r>
              <a:rPr lang="en-US" sz="2400" dirty="0" smtClean="0"/>
              <a:t>YOU. ULTIMATELY</a:t>
            </a:r>
            <a:r>
              <a:rPr lang="en-US" sz="2400" dirty="0"/>
              <a:t> </a:t>
            </a:r>
            <a:r>
              <a:rPr lang="en-US" sz="2400" dirty="0" smtClean="0"/>
              <a:t>IT</a:t>
            </a:r>
            <a:r>
              <a:rPr lang="en-US" sz="2400" dirty="0"/>
              <a:t> </a:t>
            </a:r>
            <a:r>
              <a:rPr lang="en-US" sz="2400" dirty="0" smtClean="0"/>
              <a:t>IS</a:t>
            </a:r>
            <a:r>
              <a:rPr lang="en-US" sz="2400" dirty="0"/>
              <a:t> </a:t>
            </a:r>
            <a:r>
              <a:rPr lang="en-US" sz="2400" dirty="0" smtClean="0"/>
              <a:t>THE</a:t>
            </a:r>
            <a:r>
              <a:rPr lang="en-US" sz="2400" dirty="0"/>
              <a:t> </a:t>
            </a:r>
            <a:r>
              <a:rPr lang="en-US" sz="2400" dirty="0" smtClean="0"/>
              <a:t>DECISION</a:t>
            </a:r>
            <a:r>
              <a:rPr lang="en-US" sz="2400" dirty="0"/>
              <a:t> </a:t>
            </a:r>
            <a:r>
              <a:rPr lang="en-US" sz="2400" dirty="0" smtClean="0"/>
              <a:t>OF</a:t>
            </a:r>
            <a:r>
              <a:rPr lang="en-US" sz="2400" dirty="0"/>
              <a:t> </a:t>
            </a:r>
            <a:r>
              <a:rPr lang="en-US" sz="2400" dirty="0" smtClean="0"/>
              <a:t>THE</a:t>
            </a:r>
            <a:r>
              <a:rPr lang="en-US" sz="2400" dirty="0"/>
              <a:t> </a:t>
            </a:r>
            <a:r>
              <a:rPr lang="en-US" sz="2400" dirty="0" smtClean="0"/>
              <a:t>ACADEMIC</a:t>
            </a:r>
            <a:r>
              <a:rPr lang="en-US" sz="2400" dirty="0"/>
              <a:t> </a:t>
            </a:r>
            <a:r>
              <a:rPr lang="en-US" sz="2400" dirty="0" smtClean="0"/>
              <a:t>ADVISOR</a:t>
            </a:r>
            <a:r>
              <a:rPr lang="en-US" sz="2400" dirty="0"/>
              <a:t>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FINALIZE</a:t>
            </a:r>
            <a:r>
              <a:rPr lang="en-US" sz="2400" dirty="0"/>
              <a:t> </a:t>
            </a:r>
            <a:r>
              <a:rPr lang="en-US" sz="2400" dirty="0" smtClean="0"/>
              <a:t>YOUR</a:t>
            </a:r>
            <a:r>
              <a:rPr lang="en-US" sz="2400" dirty="0"/>
              <a:t> </a:t>
            </a:r>
            <a:r>
              <a:rPr lang="en-US" sz="2400" dirty="0" smtClean="0"/>
              <a:t>CLASSES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en-US" sz="2400" dirty="0"/>
              <a:t> </a:t>
            </a:r>
            <a:r>
              <a:rPr lang="en-US" sz="2400" dirty="0" smtClean="0"/>
              <a:t>ACADEMIC</a:t>
            </a:r>
            <a:r>
              <a:rPr lang="en-US" sz="2400" dirty="0"/>
              <a:t> </a:t>
            </a:r>
            <a:r>
              <a:rPr lang="en-US" sz="2400" dirty="0" smtClean="0"/>
              <a:t>PATHWAY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030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7933" y="463242"/>
            <a:ext cx="8897565" cy="1560716"/>
          </a:xfrm>
        </p:spPr>
        <p:txBody>
          <a:bodyPr/>
          <a:lstStyle/>
          <a:p>
            <a:pPr algn="ctr"/>
            <a:r>
              <a:rPr lang="en-US" u="sng" dirty="0" smtClean="0"/>
              <a:t>YOUR FEEBACK </a:t>
            </a:r>
            <a:r>
              <a:rPr lang="en-US" u="sng" dirty="0" smtClean="0">
                <a:sym typeface="Wingdings" panose="05000000000000000000" pitchFamily="2" charset="2"/>
              </a:rPr>
              <a:t>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Even if you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en-US" dirty="0"/>
              <a:t> </a:t>
            </a:r>
            <a:r>
              <a:rPr lang="en-US" dirty="0" smtClean="0"/>
              <a:t>not</a:t>
            </a:r>
            <a:r>
              <a:rPr lang="en-US" dirty="0"/>
              <a:t> </a:t>
            </a:r>
            <a:r>
              <a:rPr lang="en-US" dirty="0" smtClean="0"/>
              <a:t>sign</a:t>
            </a:r>
            <a:r>
              <a:rPr lang="en-US" dirty="0"/>
              <a:t> </a:t>
            </a:r>
            <a:r>
              <a:rPr lang="en-US" dirty="0" smtClean="0"/>
              <a:t>up</a:t>
            </a:r>
            <a:r>
              <a:rPr lang="en-US" dirty="0"/>
              <a:t> </a:t>
            </a:r>
            <a:r>
              <a:rPr lang="en-US" dirty="0" smtClean="0"/>
              <a:t>for</a:t>
            </a:r>
            <a:r>
              <a:rPr lang="en-US" dirty="0"/>
              <a:t> </a:t>
            </a:r>
            <a:r>
              <a:rPr lang="en-US" dirty="0" smtClean="0"/>
              <a:t>this</a:t>
            </a:r>
            <a:r>
              <a:rPr lang="en-US" dirty="0"/>
              <a:t> </a:t>
            </a:r>
            <a:r>
              <a:rPr lang="en-US" dirty="0" smtClean="0"/>
              <a:t>program, or</a:t>
            </a:r>
            <a:r>
              <a:rPr lang="en-US" dirty="0"/>
              <a:t> </a:t>
            </a:r>
            <a:r>
              <a:rPr lang="en-US" dirty="0" smtClean="0"/>
              <a:t>would</a:t>
            </a:r>
            <a:r>
              <a:rPr lang="en-US" dirty="0"/>
              <a:t> </a:t>
            </a:r>
            <a:r>
              <a:rPr lang="en-US" dirty="0" smtClean="0"/>
              <a:t>want</a:t>
            </a:r>
            <a:r>
              <a:rPr lang="en-US" dirty="0"/>
              <a:t> </a:t>
            </a:r>
            <a:r>
              <a:rPr lang="en-US" dirty="0" smtClean="0"/>
              <a:t>some</a:t>
            </a:r>
            <a:r>
              <a:rPr lang="en-US" dirty="0"/>
              <a:t> </a:t>
            </a:r>
            <a:r>
              <a:rPr lang="en-US" dirty="0" smtClean="0"/>
              <a:t>changes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be</a:t>
            </a:r>
            <a:r>
              <a:rPr lang="en-US" dirty="0"/>
              <a:t> </a:t>
            </a:r>
            <a:r>
              <a:rPr lang="en-US" dirty="0" smtClean="0"/>
              <a:t>made</a:t>
            </a:r>
            <a:r>
              <a:rPr lang="en-US" dirty="0"/>
              <a:t> </a:t>
            </a: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this</a:t>
            </a:r>
            <a:r>
              <a:rPr lang="en-US" dirty="0"/>
              <a:t> </a:t>
            </a:r>
            <a:r>
              <a:rPr lang="en-US" dirty="0" smtClean="0"/>
              <a:t>program, please</a:t>
            </a:r>
            <a:r>
              <a:rPr lang="en-US" dirty="0"/>
              <a:t> </a:t>
            </a:r>
            <a:r>
              <a:rPr lang="en-US" dirty="0" smtClean="0"/>
              <a:t>fill</a:t>
            </a:r>
            <a:r>
              <a:rPr lang="en-US" dirty="0"/>
              <a:t> </a:t>
            </a:r>
            <a:r>
              <a:rPr lang="en-US" dirty="0" smtClean="0"/>
              <a:t>out</a:t>
            </a:r>
            <a:r>
              <a:rPr lang="en-US" dirty="0"/>
              <a:t>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Google</a:t>
            </a:r>
            <a:r>
              <a:rPr lang="en-US" dirty="0"/>
              <a:t> </a:t>
            </a:r>
            <a:r>
              <a:rPr lang="en-US" dirty="0" smtClean="0"/>
              <a:t>form</a:t>
            </a:r>
            <a:r>
              <a:rPr lang="en-US" dirty="0"/>
              <a:t> </a:t>
            </a:r>
            <a:r>
              <a:rPr lang="en-US" dirty="0" smtClean="0"/>
              <a:t>on</a:t>
            </a:r>
            <a:r>
              <a:rPr lang="en-US" dirty="0"/>
              <a:t> </a:t>
            </a:r>
            <a:r>
              <a:rPr lang="en-US" dirty="0" smtClean="0"/>
              <a:t>our</a:t>
            </a:r>
            <a:r>
              <a:rPr lang="en-US" dirty="0"/>
              <a:t> </a:t>
            </a:r>
            <a:r>
              <a:rPr lang="en-US" dirty="0" smtClean="0"/>
              <a:t>website: </a:t>
            </a:r>
            <a:r>
              <a:rPr lang="en-US" b="1" dirty="0" smtClean="0"/>
              <a:t>tubiosociety.weebly.com </a:t>
            </a:r>
            <a:r>
              <a:rPr lang="en-US" dirty="0" smtClean="0"/>
              <a:t>found under </a:t>
            </a:r>
            <a:r>
              <a:rPr lang="en-US" b="1" dirty="0" smtClean="0"/>
              <a:t>RESOURCES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Your Feedback</a:t>
            </a:r>
            <a:r>
              <a:rPr lang="en-US" dirty="0"/>
              <a:t>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dirty="0" smtClean="0"/>
              <a:t>extremely</a:t>
            </a:r>
            <a:r>
              <a:rPr lang="en-US" dirty="0"/>
              <a:t> </a:t>
            </a:r>
            <a:r>
              <a:rPr lang="en-US" dirty="0" smtClean="0"/>
              <a:t>important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valuable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93805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22</TotalTime>
  <Words>326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Calibri</vt:lpstr>
      <vt:lpstr>Century Schoolbook</vt:lpstr>
      <vt:lpstr>Corbel</vt:lpstr>
      <vt:lpstr>Courier New</vt:lpstr>
      <vt:lpstr>Wingdings</vt:lpstr>
      <vt:lpstr>Feathered</vt:lpstr>
      <vt:lpstr>TU BIOSOCIETY  2018-2019</vt:lpstr>
      <vt:lpstr>Our Aim</vt:lpstr>
      <vt:lpstr>The Process</vt:lpstr>
      <vt:lpstr>After you complete the process …</vt:lpstr>
      <vt:lpstr>IMPORTANT !! </vt:lpstr>
      <vt:lpstr>YOUR FEEBACK 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 BIOSOCIETY  2018-2019</dc:title>
  <dc:creator>Rhea Abhijit Pradhan</dc:creator>
  <cp:lastModifiedBy>Rhea Abhijit Pradhan</cp:lastModifiedBy>
  <cp:revision>3</cp:revision>
  <dcterms:created xsi:type="dcterms:W3CDTF">2018-09-04T17:17:51Z</dcterms:created>
  <dcterms:modified xsi:type="dcterms:W3CDTF">2018-09-04T17:40:42Z</dcterms:modified>
</cp:coreProperties>
</file>